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508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3950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332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4569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9988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772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5326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878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50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091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754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704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EA2F2-3F7B-40F6-912A-505099A2F096}" type="datetimeFigureOut">
              <a:rPr lang="tr-TR" smtClean="0"/>
              <a:t>6.10.2020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488B8-C652-49AB-A45D-4AE2151DE0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7975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839792"/>
              </p:ext>
            </p:extLst>
          </p:nvPr>
        </p:nvGraphicFramePr>
        <p:xfrm>
          <a:off x="467544" y="404664"/>
          <a:ext cx="8352928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198"/>
                <a:gridCol w="2268394"/>
                <a:gridCol w="1447234"/>
                <a:gridCol w="157710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Süreçleri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Sorumlu kişi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Uzaktan Eğitim ile Uyumluluk</a:t>
                      </a:r>
                      <a:endParaRPr lang="tr-TR" sz="1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FYK’da </a:t>
                      </a:r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konusu belirlenmesi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1. hafta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Fakülte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konusunun Bölüm web sayfasından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ilanı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1. hafta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Bölüm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dersinin danışman ataması ve duyurulması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1. hafta</a:t>
                      </a:r>
                    </a:p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Bölüm</a:t>
                      </a:r>
                    </a:p>
                    <a:p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Tanışma toplantısı düzenleme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2. hafta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Danışman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Yönetim</a:t>
                      </a:r>
                      <a:r>
                        <a:rPr lang="tr-TR" sz="1800" b="1" baseline="0" dirty="0" smtClean="0">
                          <a:solidFill>
                            <a:schemeClr val="tx1"/>
                          </a:solidFill>
                        </a:rPr>
                        <a:t> Planı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5. Hafta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Takım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b="1" dirty="0" smtClean="0">
                          <a:solidFill>
                            <a:schemeClr val="tx1"/>
                          </a:solidFill>
                        </a:rPr>
                        <a:t>Danışmana sunum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Final haftası öncesi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Takım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dirty="0" smtClean="0">
                          <a:solidFill>
                            <a:schemeClr val="tx1"/>
                          </a:solidFill>
                        </a:rPr>
                        <a:t>ÇDTP </a:t>
                      </a: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proje sonuç raporu </a:t>
                      </a:r>
                      <a:endParaRPr lang="tr-T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Final haftası öncesi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Takım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trike="noStrike" dirty="0" smtClean="0">
                          <a:solidFill>
                            <a:schemeClr val="tx1"/>
                          </a:solidFill>
                        </a:rPr>
                        <a:t>ÇDTP proje </a:t>
                      </a:r>
                      <a:r>
                        <a:rPr lang="tr-TR" sz="1800" b="1" strike="noStrike" dirty="0" smtClean="0">
                          <a:solidFill>
                            <a:schemeClr val="tx1"/>
                          </a:solidFill>
                        </a:rPr>
                        <a:t>pazarı (online)</a:t>
                      </a:r>
                      <a:endParaRPr lang="tr-TR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Final haftasında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Takım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b="1" strike="noStrike" dirty="0" smtClean="0">
                          <a:solidFill>
                            <a:schemeClr val="tx1"/>
                          </a:solidFill>
                        </a:rPr>
                        <a:t>ÇDTP proje </a:t>
                      </a:r>
                      <a:r>
                        <a:rPr lang="tr-TR" sz="1800" b="1" strike="noStrike" dirty="0" smtClean="0">
                          <a:solidFill>
                            <a:schemeClr val="tx1"/>
                          </a:solidFill>
                        </a:rPr>
                        <a:t>yarışması (online)</a:t>
                      </a:r>
                      <a:endParaRPr lang="tr-TR" b="1" strike="noStrik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Final haftasında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>
                          <a:solidFill>
                            <a:schemeClr val="tx1"/>
                          </a:solidFill>
                        </a:rPr>
                        <a:t>Takım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solidFill>
                            <a:schemeClr val="tx1"/>
                          </a:solidFill>
                          <a:sym typeface="Wingdings"/>
                        </a:rPr>
                        <a:t></a:t>
                      </a:r>
                      <a:endParaRPr lang="tr-TR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459064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91</Words>
  <Application>Microsoft Office PowerPoint</Application>
  <PresentationFormat>Ekran Gösterisi (4:3)</PresentationFormat>
  <Paragraphs>39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Ytu</dc:creator>
  <cp:lastModifiedBy>Ytu</cp:lastModifiedBy>
  <cp:revision>5</cp:revision>
  <dcterms:created xsi:type="dcterms:W3CDTF">2020-10-05T07:01:05Z</dcterms:created>
  <dcterms:modified xsi:type="dcterms:W3CDTF">2020-10-06T08:11:05Z</dcterms:modified>
</cp:coreProperties>
</file>