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508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A2F2-3F7B-40F6-912A-505099A2F096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88B8-C652-49AB-A45D-4AE2151DE0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3950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A2F2-3F7B-40F6-912A-505099A2F096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88B8-C652-49AB-A45D-4AE2151DE0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332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A2F2-3F7B-40F6-912A-505099A2F096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88B8-C652-49AB-A45D-4AE2151DE0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456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A2F2-3F7B-40F6-912A-505099A2F096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88B8-C652-49AB-A45D-4AE2151DE0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98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A2F2-3F7B-40F6-912A-505099A2F096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88B8-C652-49AB-A45D-4AE2151DE0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677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A2F2-3F7B-40F6-912A-505099A2F096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88B8-C652-49AB-A45D-4AE2151DE0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532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A2F2-3F7B-40F6-912A-505099A2F096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88B8-C652-49AB-A45D-4AE2151DE0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878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A2F2-3F7B-40F6-912A-505099A2F096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88B8-C652-49AB-A45D-4AE2151DE0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650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A2F2-3F7B-40F6-912A-505099A2F096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88B8-C652-49AB-A45D-4AE2151DE0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091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A2F2-3F7B-40F6-912A-505099A2F096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88B8-C652-49AB-A45D-4AE2151DE0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775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A2F2-3F7B-40F6-912A-505099A2F096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88B8-C652-49AB-A45D-4AE2151DE0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470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EA2F2-3F7B-40F6-912A-505099A2F096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488B8-C652-49AB-A45D-4AE2151DE0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9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839792"/>
              </p:ext>
            </p:extLst>
          </p:nvPr>
        </p:nvGraphicFramePr>
        <p:xfrm>
          <a:off x="467544" y="404664"/>
          <a:ext cx="8352928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198"/>
                <a:gridCol w="2268394"/>
                <a:gridCol w="1447234"/>
                <a:gridCol w="157710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ÇDTP Süreçleri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Sorumlu kişi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Uzaktan Eğitim ile Uyumluluk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FYK’da </a:t>
                      </a:r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ÇDTP konusu belirlenmesi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1. hafta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Fakülte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ÇDTP konusunun Bölüm web sayfasından</a:t>
                      </a:r>
                      <a:r>
                        <a:rPr lang="tr-TR" sz="1800" b="1" baseline="0" dirty="0" smtClean="0">
                          <a:solidFill>
                            <a:schemeClr val="tx1"/>
                          </a:solidFill>
                        </a:rPr>
                        <a:t> ilanı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1. hafta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Bölüm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endParaRPr lang="tr-TR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ÇDTP dersinin danışman ataması ve duyurulması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1. hafta</a:t>
                      </a:r>
                    </a:p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Bölüm</a:t>
                      </a:r>
                    </a:p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Tanışma toplantısı düzenleme 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2. hafta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Danışman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endParaRPr lang="tr-TR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ÇDTP Yönetim</a:t>
                      </a:r>
                      <a:r>
                        <a:rPr lang="tr-TR" sz="1800" b="1" baseline="0" dirty="0" smtClean="0">
                          <a:solidFill>
                            <a:schemeClr val="tx1"/>
                          </a:solidFill>
                        </a:rPr>
                        <a:t> Planı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5. Hafta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Takım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Danışmana sunum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Final haftası öncesi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Takım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ÇDTP </a:t>
                      </a: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 sonuç raporu 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Final haftası öncesi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Takım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strike="noStrike" dirty="0" smtClean="0">
                          <a:solidFill>
                            <a:schemeClr val="tx1"/>
                          </a:solidFill>
                        </a:rPr>
                        <a:t>ÇDTP proje </a:t>
                      </a:r>
                      <a:r>
                        <a:rPr lang="tr-TR" sz="1800" b="1" strike="noStrike" dirty="0" smtClean="0">
                          <a:solidFill>
                            <a:schemeClr val="tx1"/>
                          </a:solidFill>
                        </a:rPr>
                        <a:t>pazarı (online)</a:t>
                      </a:r>
                      <a:endParaRPr lang="tr-TR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Final haftasında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Takım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strike="noStrike" dirty="0" smtClean="0">
                          <a:solidFill>
                            <a:schemeClr val="tx1"/>
                          </a:solidFill>
                        </a:rPr>
                        <a:t>ÇDTP proje </a:t>
                      </a:r>
                      <a:r>
                        <a:rPr lang="tr-TR" sz="1800" b="1" strike="noStrike" dirty="0" smtClean="0">
                          <a:solidFill>
                            <a:schemeClr val="tx1"/>
                          </a:solidFill>
                        </a:rPr>
                        <a:t>yarışması (online)</a:t>
                      </a:r>
                      <a:endParaRPr lang="tr-TR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Final haftasında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Takım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5906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91</Words>
  <Application>Microsoft Office PowerPoint</Application>
  <PresentationFormat>Ekran Gösterisi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Ytu</dc:creator>
  <cp:lastModifiedBy>Ytu</cp:lastModifiedBy>
  <cp:revision>5</cp:revision>
  <dcterms:created xsi:type="dcterms:W3CDTF">2020-10-05T07:01:05Z</dcterms:created>
  <dcterms:modified xsi:type="dcterms:W3CDTF">2020-10-06T08:11:05Z</dcterms:modified>
</cp:coreProperties>
</file>